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264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248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138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503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18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126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16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701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1212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36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99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6D13E9-8719-450B-B101-73D9F050BF09}" type="datetimeFigureOut">
              <a:rPr lang="ru-RU" smtClean="0"/>
              <a:t>17.06.2021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16C7B-4BFF-45C1-9150-A444E2617F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410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5639"/>
            <a:ext cx="12192000" cy="713120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9940" y="434898"/>
            <a:ext cx="10710128" cy="959064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МБУ ДО «Камско-Полянская детская музыкальная школа» НМР РТ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884499"/>
            <a:ext cx="3780932" cy="361424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62"/>
          <a:stretch/>
        </p:blipFill>
        <p:spPr>
          <a:xfrm>
            <a:off x="1773044" y="1892979"/>
            <a:ext cx="3469686" cy="3676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897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10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МБУ ДО «Камско-Полянская детская музыкальная школа» НМР РТ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5</cp:revision>
  <dcterms:created xsi:type="dcterms:W3CDTF">2021-06-16T13:37:53Z</dcterms:created>
  <dcterms:modified xsi:type="dcterms:W3CDTF">2021-06-17T11:03:01Z</dcterms:modified>
</cp:coreProperties>
</file>